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850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654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3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88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545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20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7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80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803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66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7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16626-7CD8-44A7-A1C3-6926B0692EA7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0D1C0-143C-4EE8-B3D2-C37A6C376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33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portal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8396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8071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62328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14847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42626" y="1623283"/>
            <a:ext cx="1493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843808" y="1807950"/>
            <a:ext cx="129614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3"/>
            <a:endCxn id="9" idx="1"/>
          </p:cNvCxnSpPr>
          <p:nvPr/>
        </p:nvCxnSpPr>
        <p:spPr>
          <a:xfrm flipV="1">
            <a:off x="5652120" y="1807949"/>
            <a:ext cx="119050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162328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7524327" y="1992615"/>
            <a:ext cx="1" cy="71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5652120" y="2708920"/>
            <a:ext cx="18540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19972" y="252425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流程结束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5048" y="3140968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注释：第一次审批通过时返回审批通过的消息给 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，并回写单据记录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审批状态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72200" y="235076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6770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portal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91880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47292" y="474062"/>
            <a:ext cx="2197115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62328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10183" y="147530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73460" y="1585667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2843808" y="1807952"/>
            <a:ext cx="648072" cy="2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3"/>
          </p:cNvCxnSpPr>
          <p:nvPr/>
        </p:nvCxnSpPr>
        <p:spPr>
          <a:xfrm>
            <a:off x="4878335" y="1798472"/>
            <a:ext cx="936104" cy="117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162328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6242846" y="1900427"/>
            <a:ext cx="12945" cy="769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 flipV="1">
            <a:off x="4863494" y="2674640"/>
            <a:ext cx="1379352" cy="111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31952" y="252425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流程结束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3548" y="3212976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第一次审批通过时返回审批通过的消息给 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，并回写单据记录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</a:t>
            </a:r>
            <a:endParaRPr lang="en-US" altLang="zh-CN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：取消审批再次审批通过不需要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返回审批通过的消息给 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，根据回写的记录判定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箭头连接符 25"/>
          <p:cNvCxnSpPr>
            <a:stCxn id="9" idx="3"/>
          </p:cNvCxnSpPr>
          <p:nvPr/>
        </p:nvCxnSpPr>
        <p:spPr>
          <a:xfrm>
            <a:off x="7087209" y="1770333"/>
            <a:ext cx="437119" cy="2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24328" y="1587986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取消审批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" name="直接箭头连接符 41"/>
          <p:cNvCxnSpPr>
            <a:stCxn id="27" idx="2"/>
          </p:cNvCxnSpPr>
          <p:nvPr/>
        </p:nvCxnSpPr>
        <p:spPr>
          <a:xfrm flipH="1">
            <a:off x="8081202" y="1957318"/>
            <a:ext cx="1" cy="328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536396" y="2341485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914609" y="2698702"/>
            <a:ext cx="2333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（不返回信息至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05768" y="1992023"/>
            <a:ext cx="787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68108" y="2291801"/>
            <a:ext cx="9880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1882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portal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8396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8071" y="474062"/>
            <a:ext cx="2094680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62328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14847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42626" y="1623283"/>
            <a:ext cx="2301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驳回制单人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843808" y="1807950"/>
            <a:ext cx="129614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3"/>
            <a:endCxn id="9" idx="1"/>
          </p:cNvCxnSpPr>
          <p:nvPr/>
        </p:nvCxnSpPr>
        <p:spPr>
          <a:xfrm flipV="1">
            <a:off x="5652120" y="1807949"/>
            <a:ext cx="119050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162328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7524327" y="1992615"/>
            <a:ext cx="1" cy="71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5652120" y="2708920"/>
            <a:ext cx="18540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53998" y="252425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撤回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3799" y="5157192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流程未结束，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驳回制单人同时调用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撤回接口；</a:t>
            </a:r>
            <a:endParaRPr lang="en-US" altLang="zh-CN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：第一次审批通过时返回审批通过的消息给 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，并回写单据记录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审批状态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：取消审批再次审批通过不需要返回审批通过的消息给 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，根据回写的记录判定</a:t>
            </a:r>
          </a:p>
          <a:p>
            <a:endParaRPr lang="zh-CN" altLang="en-US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2843808" y="2708920"/>
            <a:ext cx="1296144" cy="10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19949" y="251938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制单人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28193" y="2276872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226121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29095" y="359353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重新提单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 flipV="1">
            <a:off x="2877613" y="3807591"/>
            <a:ext cx="129614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83968" y="348442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 flipV="1">
            <a:off x="5508104" y="3717032"/>
            <a:ext cx="119050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672300" y="3479120"/>
            <a:ext cx="1493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7380312" y="3883784"/>
            <a:ext cx="1" cy="71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H="1">
            <a:off x="5652120" y="4587973"/>
            <a:ext cx="1744750" cy="12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283968" y="442817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流程结束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97268" y="4166785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7717096" y="3620606"/>
            <a:ext cx="437119" cy="2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154215" y="3429494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取消审批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箭头连接符 38"/>
          <p:cNvCxnSpPr>
            <a:stCxn id="38" idx="2"/>
          </p:cNvCxnSpPr>
          <p:nvPr/>
        </p:nvCxnSpPr>
        <p:spPr>
          <a:xfrm flipH="1">
            <a:off x="8711089" y="3798826"/>
            <a:ext cx="1" cy="328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060623" y="4182212"/>
            <a:ext cx="11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26448" y="4600089"/>
            <a:ext cx="204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（不返回信息至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91394" y="3788362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9816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47406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portal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12344" y="462702"/>
            <a:ext cx="12961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18011" y="451342"/>
            <a:ext cx="1962401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62328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40336" y="146814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审批通过（挂起）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1410" y="1604328"/>
            <a:ext cx="1185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审批通过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644192" y="1807949"/>
            <a:ext cx="129614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3"/>
          </p:cNvCxnSpPr>
          <p:nvPr/>
        </p:nvCxnSpPr>
        <p:spPr>
          <a:xfrm>
            <a:off x="5308488" y="1791312"/>
            <a:ext cx="9270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162328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7164288" y="1992615"/>
            <a:ext cx="1" cy="716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5308488" y="2708920"/>
            <a:ext cx="18540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46370" y="252425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结束</a:t>
            </a: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7596336" y="179131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028384" y="16020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取消审批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12360" y="347309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驳回制单人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08122" y="347309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制单人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34952" y="385327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不调用撤回接口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56" name="直接箭头连接符 55"/>
          <p:cNvCxnSpPr>
            <a:stCxn id="33" idx="2"/>
          </p:cNvCxnSpPr>
          <p:nvPr/>
        </p:nvCxnSpPr>
        <p:spPr>
          <a:xfrm>
            <a:off x="8640452" y="1971344"/>
            <a:ext cx="0" cy="1501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stCxn id="51" idx="1"/>
          </p:cNvCxnSpPr>
          <p:nvPr/>
        </p:nvCxnSpPr>
        <p:spPr>
          <a:xfrm flipH="1">
            <a:off x="2771800" y="3657765"/>
            <a:ext cx="50405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771993" y="3356992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</a:rPr>
              <a:t>注释</a:t>
            </a:r>
            <a:r>
              <a:rPr lang="en-US" altLang="zh-CN" sz="1600" dirty="0">
                <a:solidFill>
                  <a:srgbClr val="FF0000"/>
                </a:solidFill>
              </a:rPr>
              <a:t>2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9248" y="4684573"/>
            <a:ext cx="8816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：第一次审批通过时返回审批通过的消息给 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，并回写单据记录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</a:t>
            </a:r>
            <a:endParaRPr lang="en-US" altLang="zh-CN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取消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审批驳回制单人，不调用撤回接口，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根据回写的记录判定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24393" y="2360603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</a:rPr>
              <a:t>注释</a:t>
            </a:r>
            <a:r>
              <a:rPr lang="en-US" altLang="zh-CN" sz="1600" dirty="0" smtClean="0">
                <a:solidFill>
                  <a:srgbClr val="FF0000"/>
                </a:solidFill>
              </a:rPr>
              <a:t>1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822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296</Words>
  <Application>Microsoft Office PowerPoint</Application>
  <PresentationFormat>全屏显示(4:3)</PresentationFormat>
  <Paragraphs>63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8</cp:revision>
  <dcterms:created xsi:type="dcterms:W3CDTF">2018-06-20T02:02:08Z</dcterms:created>
  <dcterms:modified xsi:type="dcterms:W3CDTF">2018-06-21T13:04:42Z</dcterms:modified>
</cp:coreProperties>
</file>