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85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654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3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88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54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20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7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8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80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6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7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16626-7CD8-44A7-A1C3-6926B0692EA7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33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396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71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14847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2626" y="1623283"/>
            <a:ext cx="1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843808" y="1807950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  <a:endCxn id="9" idx="1"/>
          </p:cNvCxnSpPr>
          <p:nvPr/>
        </p:nvCxnSpPr>
        <p:spPr>
          <a:xfrm flipV="1">
            <a:off x="5652120" y="1807949"/>
            <a:ext cx="11905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524327" y="1992615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652120" y="2708920"/>
            <a:ext cx="1854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19972" y="25242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5048" y="3140968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注释：第一次审批通过时返回审批通过的消息给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，审批状态由审批中变为审批通过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72200" y="235076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77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1880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47292" y="474062"/>
            <a:ext cx="2197115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0183" y="147530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3460" y="1585667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843808" y="1807952"/>
            <a:ext cx="648072" cy="2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</p:cNvCxnSpPr>
          <p:nvPr/>
        </p:nvCxnSpPr>
        <p:spPr>
          <a:xfrm>
            <a:off x="4878335" y="1798472"/>
            <a:ext cx="936104" cy="11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6242846" y="1900427"/>
            <a:ext cx="12945" cy="769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 flipV="1">
            <a:off x="4863494" y="2674640"/>
            <a:ext cx="1379352" cy="11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31952" y="25242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3548" y="3212976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注释：第一次审批通过时返回审批通过的消息给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，审批状态由审批中变为审批通过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68109" y="2285408"/>
            <a:ext cx="646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箭头连接符 25"/>
          <p:cNvCxnSpPr>
            <a:stCxn id="9" idx="3"/>
          </p:cNvCxnSpPr>
          <p:nvPr/>
        </p:nvCxnSpPr>
        <p:spPr>
          <a:xfrm>
            <a:off x="7087209" y="1770333"/>
            <a:ext cx="437119" cy="2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24328" y="1587986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取消审批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箭头连接符 41"/>
          <p:cNvCxnSpPr>
            <a:stCxn id="27" idx="2"/>
          </p:cNvCxnSpPr>
          <p:nvPr/>
        </p:nvCxnSpPr>
        <p:spPr>
          <a:xfrm flipH="1">
            <a:off x="8081202" y="1957318"/>
            <a:ext cx="1" cy="328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536396" y="2341485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14609" y="2698702"/>
            <a:ext cx="2333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（不返回信息至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88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396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71" y="474062"/>
            <a:ext cx="2094680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14847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2626" y="1623283"/>
            <a:ext cx="2301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驳回制单人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843808" y="1807950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  <a:endCxn id="9" idx="1"/>
          </p:cNvCxnSpPr>
          <p:nvPr/>
        </p:nvCxnSpPr>
        <p:spPr>
          <a:xfrm flipV="1">
            <a:off x="5652120" y="1807949"/>
            <a:ext cx="11905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524327" y="1992615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652120" y="2708920"/>
            <a:ext cx="1854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53998" y="252425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撤回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3799" y="5157192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驳回制单人同时调用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撤回接口；</a:t>
            </a:r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：第一次审批通过时返回审批通过的消息给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，审批状态由审批中变为审批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能否在单据上增加字段，记录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的审批状态，如果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流程结束，无需返回再次审批通过的信息至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2843808" y="2708920"/>
            <a:ext cx="1296144" cy="10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19949" y="251938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制单人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28193" y="2276872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226121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29095" y="35935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V="1">
            <a:off x="2877613" y="3807591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48442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V="1">
            <a:off x="5508104" y="3717032"/>
            <a:ext cx="11905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72300" y="3479120"/>
            <a:ext cx="1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7380312" y="3883784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H="1">
            <a:off x="5652120" y="4587973"/>
            <a:ext cx="1744750" cy="12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83968" y="442817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97268" y="4166785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7717096" y="3620606"/>
            <a:ext cx="437119" cy="2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154215" y="3429494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取消审批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 flipH="1">
            <a:off x="8711089" y="3798826"/>
            <a:ext cx="1" cy="328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060623" y="4182212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26448" y="4600089"/>
            <a:ext cx="204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（不返回信息至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1394" y="3788362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9816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12344" y="46270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8011" y="451342"/>
            <a:ext cx="1962401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0336" y="146814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1410" y="1604328"/>
            <a:ext cx="1185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644192" y="1807949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</p:cNvCxnSpPr>
          <p:nvPr/>
        </p:nvCxnSpPr>
        <p:spPr>
          <a:xfrm>
            <a:off x="5308488" y="1791312"/>
            <a:ext cx="9270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164288" y="1992615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308488" y="2708920"/>
            <a:ext cx="1854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46370" y="252425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7596336" y="179131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028384" y="16020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取消审批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12360" y="347309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驳回制单人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08122" y="347309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制单人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34952" y="385327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不调用撤回接口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56" name="直接箭头连接符 55"/>
          <p:cNvCxnSpPr>
            <a:stCxn id="33" idx="2"/>
          </p:cNvCxnSpPr>
          <p:nvPr/>
        </p:nvCxnSpPr>
        <p:spPr>
          <a:xfrm>
            <a:off x="8640452" y="1971344"/>
            <a:ext cx="0" cy="1501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stCxn id="51" idx="1"/>
          </p:cNvCxnSpPr>
          <p:nvPr/>
        </p:nvCxnSpPr>
        <p:spPr>
          <a:xfrm flipH="1">
            <a:off x="2771800" y="3657765"/>
            <a:ext cx="50405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771993" y="335699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</a:rPr>
              <a:t>1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9248" y="4684573"/>
            <a:ext cx="8816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：能否在单据上增加字段，记录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的审批状态，如果流程未结束，驳回</a:t>
            </a:r>
            <a:endParaRPr lang="en-US" altLang="zh-CN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制单人调用撤回接口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7822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251</Words>
  <Application>Microsoft Office PowerPoint</Application>
  <PresentationFormat>全屏显示(4:3)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7</cp:revision>
  <dcterms:created xsi:type="dcterms:W3CDTF">2018-06-20T02:02:08Z</dcterms:created>
  <dcterms:modified xsi:type="dcterms:W3CDTF">2018-06-20T09:45:28Z</dcterms:modified>
</cp:coreProperties>
</file>